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547FFD-7110-51E6-2AC2-A50AE0B64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551638-4471-D94F-4678-D4B63AF95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820959-F982-5126-E10B-B18DFA90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9651AA-0B5C-92E6-F393-14177CA8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1E976E-11B3-8CBA-B39E-BD3634427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89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A3FAA-09D3-171E-A82C-564B061FF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EB152-74D6-8C46-0AC9-35BA4C8B4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EDD14-8FE3-98BF-C421-6FB05B18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B8A6FC-19A0-1874-959B-F9FB60CE0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3425CD-A464-05DB-B566-14ACF1A51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16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E5E6AC-8680-D927-A261-D74F215DB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E5E803-0C86-D961-7646-0BCAD2348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9041FC-ED5E-DE3D-1DF8-70929DC3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69AA94-A4B4-6886-A185-CBD0598E2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0D3A56-46DB-D3FB-0369-4E1F9569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9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F393D-B62B-242E-CD77-AC5ECD3EC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A0EDE-59CA-2F5E-3D6F-1ABFA8E56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9D9EE2-3FD2-D45F-16A1-DF2B3B3B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37811-F751-6008-B4C8-C7E770E3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B2FCCE-255E-640D-759D-9BCE827C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3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991C1-B10F-6FC9-CD58-3E5F2397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58F300-30B2-58BF-218C-291365D46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650BA2-438E-40C9-06BE-79426B78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F24152-4E02-73E6-8AF3-C3EBBAFF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E10B6-15A7-4AB4-8EF2-17D507C9B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87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97F28B-3954-12FC-4C5E-25C4BA1F4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257410-7CC8-BFAF-D060-60EFB608A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4D8E80-B04E-BF47-08FA-FD0AE9CB6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543D34-DB67-6348-DFD1-8B5DCC67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25C425-760B-7F8B-A611-182236D1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78FCA7-AF91-81FB-2AAE-0E4D3E85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73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6C3E5-3224-7DF9-3B49-BB729AE1E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99ACDA-C8F6-E1A4-B0BF-CD8464DE3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30ADE6-CC34-ACAE-1B68-696215202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5D232F-39D6-1D9F-6113-6332D68DB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81441D-4842-A40B-DF85-F2243ED56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0E7A146-CBA5-B5E8-2CAA-7A8269351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0840EF-2654-34B4-6929-7A1F519D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E4CB37-4DD8-5EDB-DDEA-D195E79D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700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7B8E6-9AA8-8A08-96B4-B55C26DD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B0C3BA-4243-1E5A-6E37-65D124083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EE612B-C291-BAFC-5236-DCA48A8F8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02E43D-9D98-6B17-1D84-F574B1BF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41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7E9EFB4-ADA6-7835-4334-FBC2C423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2A9381-8A92-3449-3211-56FEC9A8F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720D2C-8017-1E28-253D-C1DFDD47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99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D7C98-F898-DB7B-F68F-99A0B1775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DF3190-FDB6-D8DF-E82C-ED1C773C3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D3AF7A-9076-9CFA-B299-44FFC856C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70031B-BB7D-48F2-83BD-75005219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261396-7BC7-51AA-2FCB-32099454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12D2D3-E813-0DD7-1CD9-A0DADF87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01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4FF74-1AC1-FB48-1AF8-5967EAA6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020A3F-EB79-3CD7-96D7-605B73FE5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E50A88-1BAC-483F-B10C-4C7795017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D39161-5C90-9C7E-F160-FD025FFFE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2D7D4B-EDA6-6462-1B38-7FEBD6BF8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C49CDD-6601-8BC3-55E5-F1F6BBDA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91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2D36A-C8C4-730E-FCB1-EF91C14E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1A80A6-74B8-D64B-3F61-F0CCBF5DC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5DBFE5-3744-FCB7-0232-8998C2835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3FA4E-5ED2-4D18-B1DF-66E698C7DD7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D7C77-1D93-BAD7-1C4D-D52A7EA47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B1A22-886B-5A53-9F7B-450211EE1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7FC3D-27EC-444C-87EB-BD2BAAE842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3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75712-B58C-5D76-A073-E23E02024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7" y="1112738"/>
            <a:ext cx="11094720" cy="2387600"/>
          </a:xfrm>
          <a:noFill/>
        </p:spPr>
        <p:txBody>
          <a:bodyPr>
            <a:noAutofit/>
          </a:bodyPr>
          <a:lstStyle/>
          <a:p>
            <a:r>
              <a:rPr kumimoji="0" lang="ru-RU" sz="4400" b="1" i="0" u="none" strike="noStrike" kern="1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предпосылок функциональной грамотности у детей 5-7 лет по средствам технологии «Тематическое поле» («Поле Чудес»)</a:t>
            </a:r>
            <a:endParaRPr lang="ru-RU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62BBBA-670C-6FB2-6DAB-FF0A3C52A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4782" y="4081113"/>
            <a:ext cx="6057499" cy="2223434"/>
          </a:xfrm>
        </p:spPr>
        <p:txBody>
          <a:bodyPr>
            <a:normAutofit fontScale="77500" lnSpcReduction="20000"/>
          </a:bodyPr>
          <a:lstStyle/>
          <a:p>
            <a:pPr indent="450215" algn="r" hangingPunct="0"/>
            <a:r>
              <a:rPr lang="ru-RU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Воспитатели МАДОУ-детского сада «Колосок»:</a:t>
            </a:r>
            <a:endParaRPr lang="ru-RU" sz="2400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 hangingPunct="0"/>
            <a:r>
              <a:rPr lang="ru-RU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Зубко Тамара Владимировна, </a:t>
            </a:r>
            <a:endParaRPr lang="ru-RU" sz="2400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 hangingPunct="0"/>
            <a:r>
              <a:rPr lang="ru-RU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первой квалификационной категории, </a:t>
            </a:r>
            <a:endParaRPr lang="ru-RU" sz="2400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 hangingPunct="0"/>
            <a:r>
              <a:rPr lang="ru-RU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Панькова Юлия Валерьевна</a:t>
            </a:r>
            <a:r>
              <a:rPr lang="ru-RU" sz="2400" kern="15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воспитатель, </a:t>
            </a:r>
            <a:endParaRPr lang="ru-RU" sz="2400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 hangingPunct="0"/>
            <a:r>
              <a:rPr lang="ru-RU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Тарасова Елена Викторовна, </a:t>
            </a:r>
            <a:endParaRPr lang="ru-RU" sz="2400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оспитатель первой квалификационной категории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875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9144C1F-3166-7FA6-A39C-0C05807AF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 hangingPunct="0">
              <a:lnSpc>
                <a:spcPct val="150000"/>
              </a:lnSpc>
              <a:buNone/>
            </a:pPr>
            <a:r>
              <a:rPr lang="ru-RU" b="1" dirty="0"/>
              <a:t>Функционально грамотный человек — это человек, способный использовать все постоянно приобретаемые в течение жизни знания, умения и навыки для решения максимально широкого диапазона жизненных задач в различных сферах человеческой деятельности, общения и социальных отношений.</a:t>
            </a:r>
          </a:p>
          <a:p>
            <a:pPr algn="r" hangingPunct="0">
              <a:lnSpc>
                <a:spcPct val="150000"/>
              </a:lnSpc>
            </a:pPr>
            <a:r>
              <a:rPr lang="ru-RU" b="1" dirty="0" err="1"/>
              <a:t>А.А.Леонтьев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86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4ED15-0091-83B7-BBED-0AE553F94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Математическая грамотность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6380CD-B94A-4806-921A-8B09B7A27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4444" y="2060437"/>
            <a:ext cx="5124918" cy="326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817B7D-9CB0-4D4B-97BC-372CA87EB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21" y="2546252"/>
            <a:ext cx="4583428" cy="3088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2E2E31-393B-4369-97BE-5664A3818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2760" y="1964248"/>
            <a:ext cx="5124920" cy="348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35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4ED15-0091-83B7-BBED-0AE553F94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Читательская грамотность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FB852B-3531-4BB8-9437-166D32AA0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057559"/>
            <a:ext cx="6023983" cy="277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8CA7A9-43DA-46FD-997C-CD0CF76014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19"/>
          <a:stretch/>
        </p:blipFill>
        <p:spPr>
          <a:xfrm rot="5400000">
            <a:off x="7201576" y="2092967"/>
            <a:ext cx="5760539" cy="347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280B99-ECB4-49B7-8272-B9769A267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06" y="3974592"/>
            <a:ext cx="5673971" cy="274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883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96331C-91C2-EBE9-0B13-86D298264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Глобальные компетенции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429A49-CE4D-44BB-B1FE-770E4E696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46" y="2307736"/>
            <a:ext cx="5580185" cy="418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C2A54E-7C95-4B84-881B-619DB2D18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0" y="1027906"/>
            <a:ext cx="5580185" cy="418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720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80F96EA-4816-4EA1-8B78-9BD6A0C4C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E08CB1BF-5C9D-4976-BA93-2DC5D8103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E3CA87FB-B63B-4AB9-A68B-04F04FF5EE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1087D3B-B029-48B5-ABF7-60E05AB84EEC}"/>
              </a:ext>
            </a:extLst>
          </p:cNvPr>
          <p:cNvSpPr/>
          <p:nvPr/>
        </p:nvSpPr>
        <p:spPr>
          <a:xfrm>
            <a:off x="1477108" y="2557586"/>
            <a:ext cx="92377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007186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103</Words>
  <Application>Microsoft Office PowerPoint</Application>
  <PresentationFormat>Широкоэкранный</PresentationFormat>
  <Paragraphs>13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Формирование предпосылок функциональной грамотности у детей 5-7 лет по средствам технологии «Тематическое поле» («Поле Чудес»)</vt:lpstr>
      <vt:lpstr>Презентация PowerPoint</vt:lpstr>
      <vt:lpstr>Математическая грамотность </vt:lpstr>
      <vt:lpstr>Читательская грамотность </vt:lpstr>
      <vt:lpstr>Глобальные компетенции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предпосылок функциональной грамотности у детей 5-7 лет по средствам технологии «Тематическое поле» («Поле Чудес»).</dc:title>
  <dc:creator>Kolosok</dc:creator>
  <cp:lastModifiedBy>Deputy_Director</cp:lastModifiedBy>
  <cp:revision>6</cp:revision>
  <dcterms:created xsi:type="dcterms:W3CDTF">2023-11-15T08:36:50Z</dcterms:created>
  <dcterms:modified xsi:type="dcterms:W3CDTF">2023-11-20T12:02:07Z</dcterms:modified>
</cp:coreProperties>
</file>